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6" r:id="rId2"/>
    <p:sldMasterId id="2147483688" r:id="rId3"/>
    <p:sldMasterId id="2147483691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33E5A"/>
    <a:srgbClr val="BB283B"/>
    <a:srgbClr val="B61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890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073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7664"/>
      </p:ext>
    </p:extLst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0642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581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2762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DB0E-CB2A-2749-8A5E-F6513BF51D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DB0E-CB2A-2749-8A5E-F6513BF51D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7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2A9-EEC3-744A-A8B3-EB8BD1112E6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DB0E-CB2A-2749-8A5E-F6513BF51D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064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5821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8712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3601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0935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2932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3794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2123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29352A5-EABA-6349-86C6-1B0E50B22AEB}" type="datetimeFigureOut">
              <a:rPr lang="en-US" smtClean="0"/>
              <a:t>8/30/18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EBDBA3-8AFD-2841-9CA8-FAB737E4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Bookman Old Styl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Bookman Old Styl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Bookman Old Styl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66FF"/>
          </a:solidFill>
          <a:latin typeface="Bookman Old Style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66FF3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FF33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66FF33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66FF33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FF33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FF33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FF33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FF33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FF3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C9EFF-8324-3A41-8FA0-A3ACE101EF6D}" type="slidenum">
              <a:rPr lang="en-US">
                <a:solidFill>
                  <a:prstClr val="white"/>
                </a:solidFill>
                <a:latin typeface="Century Gothic" charset="0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84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AA0C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charset="0"/>
        <a:buChar char="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8EAABD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C9EFF-8324-3A41-8FA0-A3ACE101EF6D}" type="slidenum">
              <a:rPr lang="en-US">
                <a:solidFill>
                  <a:prstClr val="white"/>
                </a:solidFill>
                <a:latin typeface="Century Gothic" charset="0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AA0C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charset="0"/>
        <a:buChar char="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8EAABD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AC9EFF-8324-3A41-8FA0-A3ACE101EF6D}" type="slidenum">
              <a:rPr lang="en-US">
                <a:solidFill>
                  <a:prstClr val="white"/>
                </a:solidFill>
                <a:latin typeface="Century Gothic" charset="0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AA0C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6AA0C3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charset="0"/>
        <a:buChar char="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8EAABD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3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083" y="264875"/>
            <a:ext cx="8525091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CHURCH IN CHAINS CONFERENCE</a:t>
            </a:r>
          </a:p>
          <a:p>
            <a:r>
              <a:rPr lang="en-US" sz="3600" b="1" smtClean="0">
                <a:solidFill>
                  <a:srgbClr val="FFFFFF"/>
                </a:solidFill>
              </a:rPr>
              <a:t> Saturday </a:t>
            </a:r>
            <a:r>
              <a:rPr lang="en-US" sz="3600" b="1" dirty="0" smtClean="0">
                <a:solidFill>
                  <a:srgbClr val="FFFFFF"/>
                </a:solidFill>
              </a:rPr>
              <a:t>15 September 11am – 4pm </a:t>
            </a:r>
          </a:p>
          <a:p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3" y="4309332"/>
            <a:ext cx="2769572" cy="1948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39" y="1716791"/>
            <a:ext cx="5732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FF"/>
                </a:solidFill>
              </a:rPr>
              <a:t>Shibu</a:t>
            </a:r>
            <a:r>
              <a:rPr lang="en-US" sz="4000" b="1" dirty="0" smtClean="0">
                <a:solidFill>
                  <a:srgbClr val="FFFFFF"/>
                </a:solidFill>
              </a:rPr>
              <a:t> Thomas </a:t>
            </a:r>
          </a:p>
          <a:p>
            <a:pPr algn="ctr"/>
            <a:endParaRPr lang="en-US" sz="40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“Persecution of Christians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</a:rPr>
              <a:t> in India”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4167" y="4174980"/>
            <a:ext cx="597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Clayton </a:t>
            </a:r>
            <a:r>
              <a:rPr lang="en-US" sz="3600" b="1" smtClean="0">
                <a:solidFill>
                  <a:srgbClr val="FFFFFF"/>
                </a:solidFill>
              </a:rPr>
              <a:t>Hotel Liffey </a:t>
            </a:r>
            <a:r>
              <a:rPr lang="en-US" sz="3600" b="1" dirty="0" smtClean="0">
                <a:solidFill>
                  <a:srgbClr val="FFFFFF"/>
                </a:solidFill>
              </a:rPr>
              <a:t>Valley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77" y="1716791"/>
            <a:ext cx="2564096" cy="2217796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73828" y="4963278"/>
            <a:ext cx="6047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ALL WELCOME – ADMISSION FREE</a:t>
            </a:r>
          </a:p>
          <a:p>
            <a:pPr algn="ctr"/>
            <a:endParaRPr lang="en-US" sz="28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Info: </a:t>
            </a:r>
            <a:r>
              <a:rPr lang="en-US" sz="2800" b="1" dirty="0" err="1" smtClean="0">
                <a:solidFill>
                  <a:srgbClr val="FFFFFF"/>
                </a:solidFill>
              </a:rPr>
              <a:t>www.churchinchains.ie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2194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caghan (2012 – Pakistan)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v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Verv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Verv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Corcaghan (2012 – Pakistan)</Template>
  <TotalTime>22</TotalTime>
  <Words>33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Bookman Old Style</vt:lpstr>
      <vt:lpstr>Century Gothic</vt:lpstr>
      <vt:lpstr>ＭＳ Ｐゴシック</vt:lpstr>
      <vt:lpstr>Verdana</vt:lpstr>
      <vt:lpstr>Wingdings 2</vt:lpstr>
      <vt:lpstr>Corcaghan (2012 – Pakistan)</vt:lpstr>
      <vt:lpstr>Verve</vt:lpstr>
      <vt:lpstr>1_Verve</vt:lpstr>
      <vt:lpstr>2_Verve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Turner</dc:creator>
  <cp:lastModifiedBy>David Turner</cp:lastModifiedBy>
  <cp:revision>4</cp:revision>
  <dcterms:created xsi:type="dcterms:W3CDTF">2018-08-30T14:55:56Z</dcterms:created>
  <dcterms:modified xsi:type="dcterms:W3CDTF">2018-08-30T15:18:56Z</dcterms:modified>
</cp:coreProperties>
</file>