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23" r:id="rId1"/>
  </p:sldMasterIdLst>
  <p:notesMasterIdLst>
    <p:notesMasterId r:id="rId14"/>
  </p:notesMasterIdLst>
  <p:handoutMasterIdLst>
    <p:handoutMasterId r:id="rId15"/>
  </p:handoutMasterIdLst>
  <p:sldIdLst>
    <p:sldId id="280" r:id="rId2"/>
    <p:sldId id="411" r:id="rId3"/>
    <p:sldId id="412" r:id="rId4"/>
    <p:sldId id="413" r:id="rId5"/>
    <p:sldId id="414" r:id="rId6"/>
    <p:sldId id="415" r:id="rId7"/>
    <p:sldId id="420" r:id="rId8"/>
    <p:sldId id="416" r:id="rId9"/>
    <p:sldId id="417" r:id="rId10"/>
    <p:sldId id="421" r:id="rId11"/>
    <p:sldId id="418" r:id="rId12"/>
    <p:sldId id="379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FF"/>
    <a:srgbClr val="D5E5EB"/>
    <a:srgbClr val="01A3DC"/>
    <a:srgbClr val="55498B"/>
    <a:srgbClr val="000000"/>
    <a:srgbClr val="71B861"/>
    <a:srgbClr val="B6142F"/>
    <a:srgbClr val="4E1168"/>
    <a:srgbClr val="521B93"/>
    <a:srgbClr val="FFF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8"/>
    <p:restoredTop sz="94674"/>
  </p:normalViewPr>
  <p:slideViewPr>
    <p:cSldViewPr>
      <p:cViewPr varScale="1">
        <p:scale>
          <a:sx n="119" d="100"/>
          <a:sy n="119" d="100"/>
        </p:scale>
        <p:origin x="864" y="192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Century Gothic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1BF27BA-AB03-F44D-BD15-D626946644B1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Century Gothic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46B9760-42E0-5E4D-98D2-A83CAA951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545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Century Gothic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7F84716-0568-714C-A528-C9E49D3D289F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ga-IE" altLang="en-US"/>
              <a:t>Click to edit Master text styles</a:t>
            </a:r>
          </a:p>
          <a:p>
            <a:pPr lvl="1"/>
            <a:r>
              <a:rPr lang="ga-IE" altLang="en-US"/>
              <a:t>Second level</a:t>
            </a:r>
          </a:p>
          <a:p>
            <a:pPr lvl="2"/>
            <a:r>
              <a:rPr lang="ga-IE" altLang="en-US"/>
              <a:t>Third level</a:t>
            </a:r>
          </a:p>
          <a:p>
            <a:pPr lvl="3"/>
            <a:r>
              <a:rPr lang="ga-IE" altLang="en-US"/>
              <a:t>Fourth level</a:t>
            </a:r>
          </a:p>
          <a:p>
            <a:pPr lvl="4"/>
            <a:r>
              <a:rPr lang="ga-IE" altLang="en-US"/>
              <a:t>Fifth level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Century Gothic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EC1AE0D-E080-1149-BE63-6FAACE100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199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CFE0-6EB3-9F45-AD1D-ADB2EEF967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DE60-6FF2-A04B-8AB7-AB98592D44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74EE-EC69-D34D-AD4E-693F72ECAE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320-B5F7-844A-B8E1-B986FBD20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7699-1347-5C4E-B2AC-CF3611AC9A7A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52A2-3645-9642-9DBC-F928FD8C81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B3775-BE1D-A444-8E43-72D13E3E59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B81C-887B-524F-96AC-65B53592FC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9C-02D1-0346-A59A-9104257F82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6DE6-27CE-824A-A150-C852819211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701-1A82-BF4A-BF5D-D769C0E3EF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F82-C244-9740-8DAA-DBC533F357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B631B-CA50-774A-959D-BC8F79858F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7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762000" y="5867400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r>
              <a:rPr lang="en-US" altLang="en-US" sz="3200" b="1" dirty="0" err="1"/>
              <a:t>Organised</a:t>
            </a:r>
            <a:r>
              <a:rPr lang="en-US" altLang="en-US" sz="3200" b="1" dirty="0"/>
              <a:t> in Ireland by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75312"/>
            <a:ext cx="3029297" cy="792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80528" y="1955445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55498B"/>
                </a:solidFill>
              </a:rPr>
              <a:t>Today is </a:t>
            </a:r>
            <a:r>
              <a:rPr lang="en-US" altLang="en-US" sz="3200" b="1">
                <a:solidFill>
                  <a:srgbClr val="55498B"/>
                </a:solidFill>
              </a:rPr>
              <a:t>IDOP </a:t>
            </a:r>
            <a:r>
              <a:rPr lang="en-US" altLang="en-US" sz="4000" b="1" smtClean="0">
                <a:solidFill>
                  <a:srgbClr val="55498B"/>
                </a:solidFill>
              </a:rPr>
              <a:t>–</a:t>
            </a:r>
            <a:r>
              <a:rPr lang="en-US" altLang="en-US" sz="4000" b="1" dirty="0">
                <a:solidFill>
                  <a:srgbClr val="55498B"/>
                </a:solidFill>
              </a:rPr>
              <a:t/>
            </a:r>
            <a:br>
              <a:rPr lang="en-US" altLang="en-US" sz="4000" b="1" dirty="0">
                <a:solidFill>
                  <a:srgbClr val="55498B"/>
                </a:solidFill>
              </a:rPr>
            </a:br>
            <a:r>
              <a:rPr lang="en-US" altLang="en-US" sz="4000" b="1" dirty="0">
                <a:solidFill>
                  <a:srgbClr val="55498B"/>
                </a:solidFill>
              </a:rPr>
              <a:t> </a:t>
            </a:r>
            <a:r>
              <a:rPr lang="en-US" altLang="en-US" sz="3200" b="1" dirty="0">
                <a:solidFill>
                  <a:srgbClr val="55498B"/>
                </a:solidFill>
              </a:rPr>
              <a:t>The International Day of Prayer </a:t>
            </a:r>
            <a:br>
              <a:rPr lang="en-US" altLang="en-US" sz="3200" b="1" dirty="0">
                <a:solidFill>
                  <a:srgbClr val="55498B"/>
                </a:solidFill>
              </a:rPr>
            </a:br>
            <a:r>
              <a:rPr lang="en-US" altLang="en-US" sz="3200" b="1" dirty="0">
                <a:solidFill>
                  <a:srgbClr val="55498B"/>
                </a:solidFill>
              </a:rPr>
              <a:t>  for the Persecuted Church</a:t>
            </a:r>
            <a:endParaRPr lang="en-US" sz="3200" dirty="0">
              <a:solidFill>
                <a:srgbClr val="55498B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xmlns="" id="{C8AC241A-0768-7F4E-A373-EB46F957B4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01A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A1F92D-E915-AD44-B2D0-F1136505ECAD}"/>
              </a:ext>
            </a:extLst>
          </p:cNvPr>
          <p:cNvSpPr txBox="1"/>
          <p:nvPr/>
        </p:nvSpPr>
        <p:spPr>
          <a:xfrm>
            <a:off x="899592" y="5232073"/>
            <a:ext cx="431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Organised</a:t>
            </a:r>
            <a:r>
              <a:rPr lang="en-US" sz="2800" b="1" dirty="0"/>
              <a:t> in Ireland by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CC8A7-2A5C-7142-92E5-C52AE8CE4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5" r="5964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AD77D9-AE35-7A43-827F-8122159A680E}"/>
              </a:ext>
            </a:extLst>
          </p:cNvPr>
          <p:cNvSpPr txBox="1"/>
          <p:nvPr/>
        </p:nvSpPr>
        <p:spPr>
          <a:xfrm>
            <a:off x="-126258" y="5903893"/>
            <a:ext cx="9396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People bow before statues of previous leaders,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who are revered like gods.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EF1B1-BD80-8C4F-A2D4-DEFE19AE1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DDEA95-7753-1743-86EF-2A87BC0DF366}"/>
              </a:ext>
            </a:extLst>
          </p:cNvPr>
          <p:cNvSpPr txBox="1"/>
          <p:nvPr/>
        </p:nvSpPr>
        <p:spPr>
          <a:xfrm>
            <a:off x="0" y="515719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We pray for Kim Jong-un,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the supreme leader of North Korea.</a:t>
            </a:r>
          </a:p>
        </p:txBody>
      </p:sp>
    </p:spTree>
    <p:extLst>
      <p:ext uri="{BB962C8B-B14F-4D97-AF65-F5344CB8AC3E}">
        <p14:creationId xmlns:p14="http://schemas.microsoft.com/office/powerpoint/2010/main" val="30092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7"/>
          <p:cNvSpPr txBox="1">
            <a:spLocks noChangeArrowheads="1"/>
          </p:cNvSpPr>
          <p:nvPr/>
        </p:nvSpPr>
        <p:spPr bwMode="auto">
          <a:xfrm>
            <a:off x="107504" y="2780928"/>
            <a:ext cx="9144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55498B"/>
                </a:solidFill>
              </a:rPr>
              <a:t>North Korea will be featured </a:t>
            </a:r>
          </a:p>
          <a:p>
            <a:pPr algn="ctr"/>
            <a:r>
              <a:rPr lang="en-US" altLang="en-US" sz="3200" b="1" dirty="0">
                <a:solidFill>
                  <a:srgbClr val="55498B"/>
                </a:solidFill>
              </a:rPr>
              <a:t>in the next </a:t>
            </a:r>
            <a:r>
              <a:rPr lang="en-US" altLang="en-US" sz="3200" b="1" i="1" dirty="0">
                <a:solidFill>
                  <a:srgbClr val="55498B"/>
                </a:solidFill>
              </a:rPr>
              <a:t>Church in Chains </a:t>
            </a:r>
            <a:r>
              <a:rPr lang="en-US" altLang="en-US" sz="3200" b="1" dirty="0">
                <a:solidFill>
                  <a:srgbClr val="55498B"/>
                </a:solidFill>
              </a:rPr>
              <a:t>magazine  </a:t>
            </a:r>
          </a:p>
          <a:p>
            <a:pPr algn="ctr"/>
            <a:r>
              <a:rPr lang="en-US" altLang="en-US" sz="3200" b="1" dirty="0">
                <a:solidFill>
                  <a:srgbClr val="55498B"/>
                </a:solidFill>
              </a:rPr>
              <a:t>(published </a:t>
            </a:r>
            <a:r>
              <a:rPr lang="en-US" altLang="en-US" sz="3200" b="1" dirty="0" smtClean="0">
                <a:solidFill>
                  <a:srgbClr val="55498B"/>
                </a:solidFill>
              </a:rPr>
              <a:t>later in November</a:t>
            </a:r>
            <a:r>
              <a:rPr lang="en-US" altLang="en-US" sz="3200" b="1" dirty="0">
                <a:solidFill>
                  <a:srgbClr val="55498B"/>
                </a:solidFill>
              </a:rPr>
              <a:t>)</a:t>
            </a:r>
          </a:p>
          <a:p>
            <a:pPr algn="ctr"/>
            <a:endParaRPr lang="en-US" altLang="en-US" sz="3200" b="1" dirty="0"/>
          </a:p>
          <a:p>
            <a:pPr algn="ctr"/>
            <a:endParaRPr lang="en-US" altLang="en-US" sz="3200" b="1" dirty="0"/>
          </a:p>
          <a:p>
            <a:pPr algn="ctr"/>
            <a:r>
              <a:rPr lang="en-US" altLang="en-US" sz="3200" b="1" dirty="0">
                <a:solidFill>
                  <a:srgbClr val="55498B"/>
                </a:solidFill>
              </a:rPr>
              <a:t>Order your copy or subscribe to </a:t>
            </a:r>
          </a:p>
          <a:p>
            <a:pPr algn="ctr"/>
            <a:r>
              <a:rPr lang="en-US" altLang="en-US" sz="3200" b="1" dirty="0">
                <a:solidFill>
                  <a:srgbClr val="55498B"/>
                </a:solidFill>
              </a:rPr>
              <a:t>our weekly news updates at</a:t>
            </a:r>
            <a:br>
              <a:rPr lang="en-US" altLang="en-US" sz="3200" b="1" dirty="0">
                <a:solidFill>
                  <a:srgbClr val="55498B"/>
                </a:solidFill>
              </a:rPr>
            </a:br>
            <a:r>
              <a:rPr lang="en-US" altLang="en-US" sz="3200" b="1" i="1" dirty="0" err="1"/>
              <a:t>www.churchinchains.ie</a:t>
            </a:r>
            <a:r>
              <a:rPr lang="en-US" altLang="en-US" sz="3200" b="1" dirty="0"/>
              <a:t> </a:t>
            </a:r>
          </a:p>
          <a:p>
            <a:pPr algn="ctr"/>
            <a:endParaRPr lang="en-US" altLang="en-US" b="1" dirty="0"/>
          </a:p>
          <a:p>
            <a:pPr algn="ctr"/>
            <a:endParaRPr lang="en-US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313029" cy="20605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24000" y="48768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4351960"/>
            <a:ext cx="9144000" cy="25622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</a:rPr>
              <a:t>								   </a:t>
            </a:r>
            <a:r>
              <a:rPr lang="en-US" altLang="en-US" sz="3200" b="1" dirty="0"/>
              <a:t>Christians face persecution in 60 countries     </a:t>
            </a:r>
          </a:p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D01E2B"/>
                </a:solidFill>
              </a:rPr>
              <a:t>Red – Severe    </a:t>
            </a:r>
            <a:r>
              <a:rPr lang="en-US" altLang="en-US" sz="2700" b="1" dirty="0">
                <a:solidFill>
                  <a:srgbClr val="FD8C3C"/>
                </a:solidFill>
              </a:rPr>
              <a:t>Orange – Significant   </a:t>
            </a:r>
            <a:r>
              <a:rPr lang="en-US" altLang="en-US" sz="2700" b="1" dirty="0">
                <a:solidFill>
                  <a:srgbClr val="71B861"/>
                </a:solidFill>
              </a:rPr>
              <a:t>Green – Limited</a:t>
            </a:r>
          </a:p>
          <a:p>
            <a:pPr algn="ctr">
              <a:spcBef>
                <a:spcPct val="50000"/>
              </a:spcBef>
            </a:pPr>
            <a:endParaRPr lang="en-US" altLang="en-US" b="1" dirty="0">
              <a:solidFill>
                <a:srgbClr val="CB171B"/>
              </a:solidFill>
            </a:endParaRP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8A2462-B5FF-D140-8068-05318E409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"/>
            <a:ext cx="9144000" cy="4322059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E6449D-7AD7-0344-9609-1D63DA28C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0"/>
            <a:ext cx="5594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207EA8-3D21-DE41-B707-FA0988664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72" y="0"/>
            <a:ext cx="8139615" cy="50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0D9AEC-912F-E349-9C10-D0BE6114A661}"/>
              </a:ext>
            </a:extLst>
          </p:cNvPr>
          <p:cNvSpPr txBox="1"/>
          <p:nvPr/>
        </p:nvSpPr>
        <p:spPr>
          <a:xfrm>
            <a:off x="0" y="5411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North Korea </a:t>
            </a:r>
            <a:r>
              <a:rPr lang="en-IE" sz="3200" b="1" dirty="0"/>
              <a:t>is the hardest place </a:t>
            </a:r>
          </a:p>
          <a:p>
            <a:pPr algn="ctr"/>
            <a:r>
              <a:rPr lang="en-IE" sz="3200" b="1" dirty="0"/>
              <a:t> in the world to live as a Christian</a:t>
            </a:r>
            <a:endParaRPr lang="en-IE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2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662166-DB28-7544-B351-68B538A8977C}"/>
              </a:ext>
            </a:extLst>
          </p:cNvPr>
          <p:cNvSpPr txBox="1"/>
          <p:nvPr/>
        </p:nvSpPr>
        <p:spPr>
          <a:xfrm>
            <a:off x="971600" y="5733256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pray for Christians in North Korea who have to keep their faith secret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8F4A56-7447-274B-8CF2-8B50FEF2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8" y="10684"/>
            <a:ext cx="9161478" cy="58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2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6AFB40-E7C4-D44E-9F52-4DF566641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9"/>
          <a:stretch/>
        </p:blipFill>
        <p:spPr>
          <a:xfrm>
            <a:off x="-21003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CA4D5A-32ED-9D49-A7F6-D040C7119457}"/>
              </a:ext>
            </a:extLst>
          </p:cNvPr>
          <p:cNvSpPr txBox="1"/>
          <p:nvPr/>
        </p:nvSpPr>
        <p:spPr>
          <a:xfrm>
            <a:off x="-21003" y="5283223"/>
            <a:ext cx="9143980" cy="1569660"/>
          </a:xfrm>
          <a:prstGeom prst="rect">
            <a:avLst/>
          </a:prstGeom>
          <a:solidFill>
            <a:srgbClr val="D5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pray for the thousands of Christians imprisoned in </a:t>
            </a:r>
            <a:r>
              <a:rPr lang="en-US" sz="3200" b="1" dirty="0" err="1"/>
              <a:t>labour</a:t>
            </a:r>
            <a:r>
              <a:rPr lang="en-US" sz="3200" b="1" dirty="0"/>
              <a:t> camps </a:t>
            </a:r>
          </a:p>
          <a:p>
            <a:pPr algn="ctr"/>
            <a:r>
              <a:rPr lang="en-US" sz="3200" b="1" dirty="0"/>
              <a:t>throughout North Korea</a:t>
            </a:r>
          </a:p>
        </p:txBody>
      </p:sp>
    </p:spTree>
    <p:extLst>
      <p:ext uri="{BB962C8B-B14F-4D97-AF65-F5344CB8AC3E}">
        <p14:creationId xmlns:p14="http://schemas.microsoft.com/office/powerpoint/2010/main" val="10777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3D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81DD44-2E86-8A45-9108-5D3991103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52341"/>
            <a:ext cx="3341108" cy="3627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BC2A29-0C86-B74C-B597-A8D075028FD9}"/>
              </a:ext>
            </a:extLst>
          </p:cNvPr>
          <p:cNvSpPr txBox="1"/>
          <p:nvPr/>
        </p:nvSpPr>
        <p:spPr>
          <a:xfrm>
            <a:off x="-25942" y="4005064"/>
            <a:ext cx="90091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pray for </a:t>
            </a:r>
            <a:r>
              <a:rPr lang="en-IE" sz="3200" b="1" dirty="0"/>
              <a:t>South Korean pastors </a:t>
            </a:r>
          </a:p>
          <a:p>
            <a:pPr algn="ctr"/>
            <a:r>
              <a:rPr lang="en-IE" sz="3200" b="1" dirty="0"/>
              <a:t>Kim </a:t>
            </a:r>
            <a:r>
              <a:rPr lang="en-IE" sz="3200" b="1" dirty="0" err="1"/>
              <a:t>Kuk-gi</a:t>
            </a:r>
            <a:r>
              <a:rPr lang="en-IE" sz="3200" b="1" dirty="0"/>
              <a:t> </a:t>
            </a:r>
            <a:r>
              <a:rPr lang="en-IE" sz="3200" dirty="0"/>
              <a:t>(left) </a:t>
            </a:r>
            <a:r>
              <a:rPr lang="en-IE" sz="3200" b="1" dirty="0"/>
              <a:t>and</a:t>
            </a:r>
            <a:r>
              <a:rPr lang="en-IE" sz="3200" dirty="0"/>
              <a:t> </a:t>
            </a:r>
            <a:r>
              <a:rPr lang="en-US" sz="3200" b="1" dirty="0"/>
              <a:t>Kim Jong </a:t>
            </a:r>
            <a:r>
              <a:rPr lang="en-US" sz="3200" b="1" dirty="0" err="1"/>
              <a:t>Uk</a:t>
            </a:r>
            <a:r>
              <a:rPr lang="en-US" sz="3200" b="1" dirty="0"/>
              <a:t> </a:t>
            </a:r>
            <a:r>
              <a:rPr lang="en-US" sz="3200" dirty="0"/>
              <a:t>(right) </a:t>
            </a:r>
            <a:r>
              <a:rPr lang="en-IE" sz="3200" b="1" dirty="0"/>
              <a:t>both serving life sentences </a:t>
            </a:r>
          </a:p>
          <a:p>
            <a:pPr algn="ctr"/>
            <a:r>
              <a:rPr lang="en-IE" sz="3200" b="1" dirty="0"/>
              <a:t>in North Korean labour camps</a:t>
            </a:r>
            <a:endParaRPr lang="en-US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A689A4-0D5E-D74C-A6DA-0D163EA77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93" y="52341"/>
            <a:ext cx="34036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FA24BB-41AB-F24D-883A-7D8BBFFAD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3" r="797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4C8261-FF8A-7F45-A156-8E1ED0512141}"/>
              </a:ext>
            </a:extLst>
          </p:cNvPr>
          <p:cNvSpPr txBox="1"/>
          <p:nvPr/>
        </p:nvSpPr>
        <p:spPr>
          <a:xfrm>
            <a:off x="0" y="47667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We pray for the people of North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Korea,         many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of whom live in extreme poverty </a:t>
            </a:r>
          </a:p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and at risk of starvation</a:t>
            </a:r>
          </a:p>
        </p:txBody>
      </p:sp>
    </p:spTree>
    <p:extLst>
      <p:ext uri="{BB962C8B-B14F-4D97-AF65-F5344CB8AC3E}">
        <p14:creationId xmlns:p14="http://schemas.microsoft.com/office/powerpoint/2010/main" val="496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0E0626-E208-344B-940F-908EA3A5D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" r="840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C09BEF-C94D-2947-83B9-8303B1AB1788}"/>
              </a:ext>
            </a:extLst>
          </p:cNvPr>
          <p:cNvSpPr txBox="1"/>
          <p:nvPr/>
        </p:nvSpPr>
        <p:spPr>
          <a:xfrm>
            <a:off x="20" y="908720"/>
            <a:ext cx="9143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We pray for Christians and </a:t>
            </a:r>
            <a:r>
              <a:rPr lang="en-US" sz="3200" b="1" dirty="0" err="1" smtClean="0">
                <a:solidFill>
                  <a:schemeClr val="bg1"/>
                </a:solidFill>
              </a:rPr>
              <a:t>organisations</a:t>
            </a:r>
            <a:r>
              <a:rPr lang="en-US" sz="3200" b="1" dirty="0" smtClean="0">
                <a:solidFill>
                  <a:schemeClr val="bg1"/>
                </a:solidFill>
              </a:rPr>
              <a:t> providing </a:t>
            </a:r>
            <a:r>
              <a:rPr lang="en-US" sz="3200" b="1" dirty="0">
                <a:solidFill>
                  <a:schemeClr val="bg1"/>
                </a:solidFill>
              </a:rPr>
              <a:t>much needed aid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for North Korean people</a:t>
            </a:r>
          </a:p>
        </p:txBody>
      </p:sp>
    </p:spTree>
    <p:extLst>
      <p:ext uri="{BB962C8B-B14F-4D97-AF65-F5344CB8AC3E}">
        <p14:creationId xmlns:p14="http://schemas.microsoft.com/office/powerpoint/2010/main" val="42685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154</Words>
  <Application>Microsoft Macintosh PowerPoint</Application>
  <PresentationFormat>On-screen Show (4:3)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Calibri Light</vt:lpstr>
      <vt:lpstr>Century Gothic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Chipperfield</dc:creator>
  <cp:lastModifiedBy>David Turner</cp:lastModifiedBy>
  <cp:revision>8</cp:revision>
  <cp:lastPrinted>2018-10-18T11:47:28Z</cp:lastPrinted>
  <dcterms:created xsi:type="dcterms:W3CDTF">2018-10-18T10:17:22Z</dcterms:created>
  <dcterms:modified xsi:type="dcterms:W3CDTF">2018-10-18T12:10:30Z</dcterms:modified>
</cp:coreProperties>
</file>