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9" r:id="rId3"/>
    <p:sldId id="272" r:id="rId4"/>
    <p:sldId id="268" r:id="rId5"/>
    <p:sldId id="266" r:id="rId6"/>
    <p:sldId id="265" r:id="rId7"/>
    <p:sldId id="267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E5A"/>
    <a:srgbClr val="46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24"/>
  </p:normalViewPr>
  <p:slideViewPr>
    <p:cSldViewPr snapToGrid="0" snapToObjects="1">
      <p:cViewPr varScale="1">
        <p:scale>
          <a:sx n="135" d="100"/>
          <a:sy n="135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2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1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7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7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D0199-B548-1F45-89E6-C54FEF5CDA8B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446248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5B767-57A2-BF4A-B31F-109A60C5EF13}"/>
              </a:ext>
            </a:extLst>
          </p:cNvPr>
          <p:cNvSpPr txBox="1"/>
          <p:nvPr/>
        </p:nvSpPr>
        <p:spPr>
          <a:xfrm>
            <a:off x="3532697" y="777351"/>
            <a:ext cx="4911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2023 Lent Prayer Project</a:t>
            </a:r>
          </a:p>
          <a:p>
            <a:endParaRPr lang="en-US" dirty="0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E31C87D8-A697-1748-85E4-FCB26BC5B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60" y="777351"/>
            <a:ext cx="2259723" cy="749923"/>
          </a:xfrm>
          <a:prstGeom prst="rect">
            <a:avLst/>
          </a:prstGeom>
        </p:spPr>
      </p:pic>
      <p:pic>
        <p:nvPicPr>
          <p:cNvPr id="6" name="Picture 5" descr="A picture containing text, posing, person, group&#10;&#10;Description automatically generated">
            <a:extLst>
              <a:ext uri="{FF2B5EF4-FFF2-40B4-BE49-F238E27FC236}">
                <a16:creationId xmlns:a16="http://schemas.microsoft.com/office/drawing/2014/main" id="{7F405CAB-FB01-52D8-DD27-D928A58DA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40" y="2075194"/>
            <a:ext cx="4177862" cy="35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696516" y="2144858"/>
            <a:ext cx="4522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Sara Ahmadi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Iran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8-year prison sentence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011E-C2E3-AE49-8E81-BF74A79FDDB2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Week 1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8E4D28A-8CB6-674E-B1A2-0D5CF2F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25466"/>
            <a:ext cx="2259723" cy="749923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98991C0-2FF7-9573-8EDC-D4A06A68F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53" y="2260806"/>
            <a:ext cx="2531992" cy="2861409"/>
          </a:xfrm>
          <a:prstGeom prst="rect">
            <a:avLst/>
          </a:prstGeom>
          <a:ln w="57150">
            <a:solidFill>
              <a:srgbClr val="A23E5A"/>
            </a:solidFill>
          </a:ln>
        </p:spPr>
      </p:pic>
    </p:spTree>
    <p:extLst>
      <p:ext uri="{BB962C8B-B14F-4D97-AF65-F5344CB8AC3E}">
        <p14:creationId xmlns:p14="http://schemas.microsoft.com/office/powerpoint/2010/main" val="11833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4025245" y="2091676"/>
            <a:ext cx="4522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Homayoun </a:t>
            </a:r>
            <a:r>
              <a:rPr lang="en-US" sz="3200" b="1" dirty="0" err="1">
                <a:solidFill>
                  <a:srgbClr val="A23E5A"/>
                </a:solidFill>
                <a:latin typeface="Century Gothic" panose="020B0502020202020204" pitchFamily="34" charset="0"/>
              </a:rPr>
              <a:t>Zhaveh</a:t>
            </a:r>
            <a:endParaRPr lang="en-US" sz="3200" b="1" dirty="0">
              <a:solidFill>
                <a:srgbClr val="A23E5A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Iran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2-year prison sentence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011E-C2E3-AE49-8E81-BF74A79FDDB2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Week 2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8E4D28A-8CB6-674E-B1A2-0D5CF2F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25466"/>
            <a:ext cx="2259723" cy="749923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4A71107-3552-BD42-1213-F63A1B85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88" y="2318171"/>
            <a:ext cx="2593998" cy="2593998"/>
          </a:xfrm>
          <a:prstGeom prst="rect">
            <a:avLst/>
          </a:prstGeom>
          <a:ln w="57150">
            <a:solidFill>
              <a:srgbClr val="A23E5A"/>
            </a:solidFill>
          </a:ln>
        </p:spPr>
      </p:pic>
    </p:spTree>
    <p:extLst>
      <p:ext uri="{BB962C8B-B14F-4D97-AF65-F5344CB8AC3E}">
        <p14:creationId xmlns:p14="http://schemas.microsoft.com/office/powerpoint/2010/main" val="321916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980381" y="1820397"/>
            <a:ext cx="45225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Gebremedhin </a:t>
            </a:r>
            <a:r>
              <a:rPr lang="en-US" sz="3200" b="1" dirty="0" err="1">
                <a:solidFill>
                  <a:srgbClr val="A23E5A"/>
                </a:solidFill>
                <a:latin typeface="Century Gothic" panose="020B0502020202020204" pitchFamily="34" charset="0"/>
              </a:rPr>
              <a:t>Gebregiorsis</a:t>
            </a:r>
            <a:endParaRPr lang="en-US" sz="3200" b="1" dirty="0">
              <a:solidFill>
                <a:srgbClr val="A23E5A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0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Eritrea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In prison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for past 18 years</a:t>
            </a:r>
            <a:endParaRPr lang="en-US" sz="3200" dirty="0">
              <a:solidFill>
                <a:srgbClr val="468F3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2AFDB-C9E4-3942-A570-253C3E155199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Week 3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02AB46A-5FB4-3745-988B-D751C83F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462374"/>
            <a:ext cx="2259723" cy="749923"/>
          </a:xfrm>
          <a:prstGeom prst="rect">
            <a:avLst/>
          </a:prstGeom>
        </p:spPr>
      </p:pic>
      <p:pic>
        <p:nvPicPr>
          <p:cNvPr id="4" name="Picture 3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FF4FF145-01CA-4D5E-DE85-09DD882ED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631" b="23712"/>
          <a:stretch/>
        </p:blipFill>
        <p:spPr>
          <a:xfrm>
            <a:off x="1015728" y="1953720"/>
            <a:ext cx="3185354" cy="3375330"/>
          </a:xfrm>
          <a:prstGeom prst="rect">
            <a:avLst/>
          </a:prstGeom>
          <a:ln w="57150">
            <a:solidFill>
              <a:srgbClr val="A23E5A"/>
            </a:solidFill>
          </a:ln>
        </p:spPr>
      </p:pic>
    </p:spTree>
    <p:extLst>
      <p:ext uri="{BB962C8B-B14F-4D97-AF65-F5344CB8AC3E}">
        <p14:creationId xmlns:p14="http://schemas.microsoft.com/office/powerpoint/2010/main" val="138124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856493" y="2083591"/>
            <a:ext cx="45225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Asif Pervaiz</a:t>
            </a:r>
            <a:br>
              <a:rPr lang="en-US" sz="3000" dirty="0">
                <a:latin typeface="Century Gothic" panose="020B0502020202020204" pitchFamily="34" charset="0"/>
              </a:rPr>
            </a:br>
            <a:endParaRPr lang="en-US" sz="30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Pakistan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In prison for 9 ½  years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on false charges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926C5-8089-164C-BD06-01923AC1A207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Week 4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23490BA-4E12-C249-9FD8-6E674707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01811"/>
            <a:ext cx="2259723" cy="749923"/>
          </a:xfrm>
          <a:prstGeom prst="rect">
            <a:avLst/>
          </a:prstGeom>
        </p:spPr>
      </p:pic>
      <p:pic>
        <p:nvPicPr>
          <p:cNvPr id="4" name="Picture 3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155A5626-90E7-318C-C5A3-38357131F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24" b="13821"/>
          <a:stretch/>
        </p:blipFill>
        <p:spPr>
          <a:xfrm>
            <a:off x="1409438" y="2159784"/>
            <a:ext cx="2280473" cy="2863824"/>
          </a:xfrm>
          <a:prstGeom prst="rect">
            <a:avLst/>
          </a:prstGeom>
          <a:ln w="57150">
            <a:solidFill>
              <a:srgbClr val="A23E5A"/>
            </a:solidFill>
          </a:ln>
        </p:spPr>
      </p:pic>
    </p:spTree>
    <p:extLst>
      <p:ext uri="{BB962C8B-B14F-4D97-AF65-F5344CB8AC3E}">
        <p14:creationId xmlns:p14="http://schemas.microsoft.com/office/powerpoint/2010/main" val="224216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the eyes closed&#10;&#10;Description automatically generated with low confidence">
            <a:extLst>
              <a:ext uri="{FF2B5EF4-FFF2-40B4-BE49-F238E27FC236}">
                <a16:creationId xmlns:a16="http://schemas.microsoft.com/office/drawing/2014/main" id="{CA5A1EFC-17DB-924D-A1FC-E6EB5047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68" y="2126275"/>
            <a:ext cx="2865231" cy="2897424"/>
          </a:xfrm>
          <a:prstGeom prst="rect">
            <a:avLst/>
          </a:prstGeom>
          <a:ln w="63500">
            <a:solidFill>
              <a:srgbClr val="A23E5A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983080" y="2032988"/>
            <a:ext cx="45225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Hao </a:t>
            </a:r>
            <a:r>
              <a:rPr lang="en-US" sz="3200" b="1" dirty="0" err="1">
                <a:solidFill>
                  <a:srgbClr val="A23E5A"/>
                </a:solidFill>
                <a:latin typeface="Century Gothic" panose="020B0502020202020204" pitchFamily="34" charset="0"/>
              </a:rPr>
              <a:t>Zhiwei</a:t>
            </a:r>
            <a:endParaRPr lang="en-US" sz="3200" b="1" dirty="0">
              <a:solidFill>
                <a:srgbClr val="A23E5A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0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China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 8 year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   prison sentence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66F10-E0D9-7248-B417-7132B9693B74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Week 5 – Lent Prayer Project</a:t>
            </a:r>
          </a:p>
          <a:p>
            <a:endParaRPr lang="en-US" dirty="0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8533061B-623F-2248-AFB6-E06915CA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67" y="5454454"/>
            <a:ext cx="2259723" cy="7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4590571" y="2152042"/>
            <a:ext cx="385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Y </a:t>
            </a:r>
            <a:r>
              <a:rPr lang="en-US" sz="3200" b="1" dirty="0" err="1">
                <a:solidFill>
                  <a:srgbClr val="A23E5A"/>
                </a:solidFill>
                <a:latin typeface="Century Gothic" panose="020B0502020202020204" pitchFamily="34" charset="0"/>
              </a:rPr>
              <a:t>Pum</a:t>
            </a:r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solidFill>
                  <a:srgbClr val="A23E5A"/>
                </a:solidFill>
                <a:latin typeface="Century Gothic" panose="020B0502020202020204" pitchFamily="34" charset="0"/>
              </a:rPr>
              <a:t>Bya</a:t>
            </a:r>
            <a:endParaRPr lang="en-US" sz="3200" b="1" dirty="0">
              <a:solidFill>
                <a:srgbClr val="A23E5A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Vietnam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14 year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prison sentence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E159C-BA45-7745-85FB-676FA6AD7DF6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3E5A"/>
                </a:solidFill>
                <a:latin typeface="Century Gothic" panose="020B0502020202020204" pitchFamily="34" charset="0"/>
              </a:rPr>
              <a:t>Week 6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362EBD1-6AF6-F941-91A5-DFE375A5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367" y="5499421"/>
            <a:ext cx="2259723" cy="749923"/>
          </a:xfrm>
          <a:prstGeom prst="rect">
            <a:avLst/>
          </a:prstGeom>
        </p:spPr>
      </p:pic>
      <p:pic>
        <p:nvPicPr>
          <p:cNvPr id="4" name="Picture 3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F8764487-D110-F7B9-6B46-59C788537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28" t="2437" r="10645" b="18183"/>
          <a:stretch/>
        </p:blipFill>
        <p:spPr>
          <a:xfrm>
            <a:off x="1611983" y="2224725"/>
            <a:ext cx="2686640" cy="2974305"/>
          </a:xfrm>
          <a:prstGeom prst="rect">
            <a:avLst/>
          </a:prstGeom>
          <a:ln w="57150">
            <a:solidFill>
              <a:srgbClr val="A23E5A"/>
            </a:solidFill>
          </a:ln>
        </p:spPr>
      </p:pic>
    </p:spTree>
    <p:extLst>
      <p:ext uri="{BB962C8B-B14F-4D97-AF65-F5344CB8AC3E}">
        <p14:creationId xmlns:p14="http://schemas.microsoft.com/office/powerpoint/2010/main" val="299350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newspaper, posing&#10;&#10;Description automatically generated">
            <a:extLst>
              <a:ext uri="{FF2B5EF4-FFF2-40B4-BE49-F238E27FC236}">
                <a16:creationId xmlns:a16="http://schemas.microsoft.com/office/drawing/2014/main" id="{15684D59-A190-73CF-262E-59D22213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0000">
            <a:off x="2872908" y="1004405"/>
            <a:ext cx="3398183" cy="4849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390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91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Turner</dc:creator>
  <cp:lastModifiedBy>David Turner</cp:lastModifiedBy>
  <cp:revision>19</cp:revision>
  <dcterms:created xsi:type="dcterms:W3CDTF">2022-02-25T10:37:27Z</dcterms:created>
  <dcterms:modified xsi:type="dcterms:W3CDTF">2023-02-17T13:32:26Z</dcterms:modified>
</cp:coreProperties>
</file>