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9" r:id="rId3"/>
    <p:sldId id="273" r:id="rId4"/>
    <p:sldId id="274" r:id="rId5"/>
    <p:sldId id="275" r:id="rId6"/>
    <p:sldId id="276" r:id="rId7"/>
    <p:sldId id="277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64B5"/>
    <a:srgbClr val="A23E5A"/>
    <a:srgbClr val="468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2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1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5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8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7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7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D0199-B548-1F45-89E6-C54FEF5CDA8B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7D16F-D760-B346-8EC9-B5099AAA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6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27966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75B767-57A2-BF4A-B31F-109A60C5EF13}"/>
              </a:ext>
            </a:extLst>
          </p:cNvPr>
          <p:cNvSpPr txBox="1"/>
          <p:nvPr/>
        </p:nvSpPr>
        <p:spPr>
          <a:xfrm>
            <a:off x="3532697" y="777351"/>
            <a:ext cx="4911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2024 Lent Prayer Project</a:t>
            </a:r>
          </a:p>
          <a:p>
            <a:endParaRPr lang="en-US" dirty="0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E31C87D8-A697-1748-85E4-FCB26BC5B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60" y="777351"/>
            <a:ext cx="2259723" cy="749923"/>
          </a:xfrm>
          <a:prstGeom prst="rect">
            <a:avLst/>
          </a:prstGeom>
        </p:spPr>
      </p:pic>
      <p:pic>
        <p:nvPicPr>
          <p:cNvPr id="5" name="Picture 4" descr="A collage of people with different facial expressions&#10;&#10;Description automatically generated">
            <a:extLst>
              <a:ext uri="{FF2B5EF4-FFF2-40B4-BE49-F238E27FC236}">
                <a16:creationId xmlns:a16="http://schemas.microsoft.com/office/drawing/2014/main" id="{31F99656-961A-7017-BD50-455876553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15" y="1904097"/>
            <a:ext cx="4718967" cy="40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6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3930868" y="2144858"/>
            <a:ext cx="4522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Mehdi Akbari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Iran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10-year prison sentence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5011E-C2E3-AE49-8E81-BF74A79FDDB2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Week 1 – Lent Prayer Project</a:t>
            </a:r>
          </a:p>
          <a:p>
            <a:endParaRPr lang="en-US" dirty="0"/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38E4D28A-8CB6-674E-B1A2-0D5CF2F4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9" y="5525466"/>
            <a:ext cx="2259723" cy="749923"/>
          </a:xfrm>
          <a:prstGeom prst="rect">
            <a:avLst/>
          </a:prstGeom>
        </p:spPr>
      </p:pic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4EAF5813-D830-8903-BEB7-69579D15F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397" y="2206336"/>
            <a:ext cx="2290471" cy="2985510"/>
          </a:xfrm>
          <a:prstGeom prst="rect">
            <a:avLst/>
          </a:prstGeom>
          <a:ln w="57150">
            <a:solidFill>
              <a:srgbClr val="7264B5"/>
            </a:solidFill>
          </a:ln>
        </p:spPr>
      </p:pic>
    </p:spTree>
    <p:extLst>
      <p:ext uri="{BB962C8B-B14F-4D97-AF65-F5344CB8AC3E}">
        <p14:creationId xmlns:p14="http://schemas.microsoft.com/office/powerpoint/2010/main" val="118336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6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4122541" y="1902295"/>
            <a:ext cx="4522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264B5"/>
                </a:solidFill>
                <a:latin typeface="Century Gothic" panose="020B0502020202020204" pitchFamily="34" charset="0"/>
              </a:rPr>
              <a:t>Shagufta</a:t>
            </a:r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 Kiran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Pakistan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Waiting for trial 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for past 3 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5011E-C2E3-AE49-8E81-BF74A79FDDB2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Week 2 – Lent Prayer Project</a:t>
            </a:r>
          </a:p>
          <a:p>
            <a:endParaRPr lang="en-US" dirty="0"/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38E4D28A-8CB6-674E-B1A2-0D5CF2F4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9" y="5525466"/>
            <a:ext cx="2259723" cy="749923"/>
          </a:xfrm>
          <a:prstGeom prst="rect">
            <a:avLst/>
          </a:prstGeom>
        </p:spPr>
      </p:pic>
      <p:pic>
        <p:nvPicPr>
          <p:cNvPr id="4" name="Picture 3" descr="A person holding a phone&#10;&#10;Description automatically generated">
            <a:extLst>
              <a:ext uri="{FF2B5EF4-FFF2-40B4-BE49-F238E27FC236}">
                <a16:creationId xmlns:a16="http://schemas.microsoft.com/office/drawing/2014/main" id="{EC1492C9-E7A6-C87B-637C-A06C94D83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81" t="1" r="9859" b="53854"/>
          <a:stretch/>
        </p:blipFill>
        <p:spPr>
          <a:xfrm>
            <a:off x="1020618" y="2086390"/>
            <a:ext cx="2951572" cy="2769389"/>
          </a:xfrm>
          <a:prstGeom prst="rect">
            <a:avLst/>
          </a:prstGeom>
          <a:ln w="57150">
            <a:solidFill>
              <a:srgbClr val="7264B5"/>
            </a:solidFill>
          </a:ln>
        </p:spPr>
      </p:pic>
    </p:spTree>
    <p:extLst>
      <p:ext uri="{BB962C8B-B14F-4D97-AF65-F5344CB8AC3E}">
        <p14:creationId xmlns:p14="http://schemas.microsoft.com/office/powerpoint/2010/main" val="99811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6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3996348" y="2053105"/>
            <a:ext cx="4522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Kim Kuk-</a:t>
            </a:r>
            <a:r>
              <a:rPr lang="en-US" sz="3200" b="1" dirty="0" err="1">
                <a:solidFill>
                  <a:srgbClr val="7264B5"/>
                </a:solidFill>
                <a:latin typeface="Century Gothic" panose="020B0502020202020204" pitchFamily="34" charset="0"/>
              </a:rPr>
              <a:t>gi</a:t>
            </a:r>
            <a:endParaRPr lang="en-US" sz="3200" b="1" dirty="0">
              <a:solidFill>
                <a:srgbClr val="7264B5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North Korea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Serving life sentence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since 2014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5011E-C2E3-AE49-8E81-BF74A79FDDB2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Week 3 – Lent Prayer Project</a:t>
            </a:r>
          </a:p>
          <a:p>
            <a:endParaRPr lang="en-US" dirty="0"/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38E4D28A-8CB6-674E-B1A2-0D5CF2F4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9" y="5525466"/>
            <a:ext cx="2259723" cy="749923"/>
          </a:xfrm>
          <a:prstGeom prst="rect">
            <a:avLst/>
          </a:prstGeom>
        </p:spPr>
      </p:pic>
      <p:pic>
        <p:nvPicPr>
          <p:cNvPr id="5" name="Picture 4" descr="A person with glasses and a blue suit&#10;&#10;Description automatically generated">
            <a:extLst>
              <a:ext uri="{FF2B5EF4-FFF2-40B4-BE49-F238E27FC236}">
                <a16:creationId xmlns:a16="http://schemas.microsoft.com/office/drawing/2014/main" id="{0CD71936-1316-FFD7-7C54-577EC4E0A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38" r="20259"/>
          <a:stretch/>
        </p:blipFill>
        <p:spPr>
          <a:xfrm>
            <a:off x="1045780" y="2125891"/>
            <a:ext cx="2834886" cy="2867848"/>
          </a:xfrm>
          <a:prstGeom prst="rect">
            <a:avLst/>
          </a:prstGeom>
          <a:ln w="57150">
            <a:solidFill>
              <a:srgbClr val="7264B5"/>
            </a:solidFill>
          </a:ln>
        </p:spPr>
      </p:pic>
    </p:spTree>
    <p:extLst>
      <p:ext uri="{BB962C8B-B14F-4D97-AF65-F5344CB8AC3E}">
        <p14:creationId xmlns:p14="http://schemas.microsoft.com/office/powerpoint/2010/main" val="63218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6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3885989" y="2053105"/>
            <a:ext cx="4522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264B5"/>
                </a:solidFill>
                <a:latin typeface="Century Gothic" panose="020B0502020202020204" pitchFamily="34" charset="0"/>
              </a:rPr>
              <a:t>Futsum</a:t>
            </a:r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solidFill>
                  <a:srgbClr val="7264B5"/>
                </a:solidFill>
                <a:latin typeface="Century Gothic" panose="020B0502020202020204" pitchFamily="34" charset="0"/>
              </a:rPr>
              <a:t>Gebrenegus</a:t>
            </a:r>
            <a:endParaRPr lang="en-US" sz="3200" b="1" dirty="0">
              <a:solidFill>
                <a:srgbClr val="7264B5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Eritrea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In prison 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for past 20 years</a:t>
            </a:r>
            <a:endParaRPr lang="en-US" sz="3200" dirty="0">
              <a:solidFill>
                <a:srgbClr val="468F3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5011E-C2E3-AE49-8E81-BF74A79FDDB2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Week 4 – Lent Prayer Project</a:t>
            </a:r>
          </a:p>
          <a:p>
            <a:endParaRPr lang="en-US" dirty="0"/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38E4D28A-8CB6-674E-B1A2-0D5CF2F4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9" y="5525466"/>
            <a:ext cx="2259723" cy="749923"/>
          </a:xfrm>
          <a:prstGeom prst="rect">
            <a:avLst/>
          </a:prstGeom>
        </p:spPr>
      </p:pic>
      <p:pic>
        <p:nvPicPr>
          <p:cNvPr id="4" name="Picture 3" descr="A person in a suit&#10;&#10;Description automatically generated">
            <a:extLst>
              <a:ext uri="{FF2B5EF4-FFF2-40B4-BE49-F238E27FC236}">
                <a16:creationId xmlns:a16="http://schemas.microsoft.com/office/drawing/2014/main" id="{856D3BB7-CF39-80D2-69D1-C358693590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09" r="11891"/>
          <a:stretch/>
        </p:blipFill>
        <p:spPr>
          <a:xfrm>
            <a:off x="1219200" y="2147056"/>
            <a:ext cx="2313854" cy="2953038"/>
          </a:xfrm>
          <a:prstGeom prst="rect">
            <a:avLst/>
          </a:prstGeom>
          <a:ln w="57150">
            <a:solidFill>
              <a:srgbClr val="7264B5"/>
            </a:solidFill>
          </a:ln>
        </p:spPr>
      </p:pic>
    </p:spTree>
    <p:extLst>
      <p:ext uri="{BB962C8B-B14F-4D97-AF65-F5344CB8AC3E}">
        <p14:creationId xmlns:p14="http://schemas.microsoft.com/office/powerpoint/2010/main" val="332349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6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3892663" y="2176216"/>
            <a:ext cx="45327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Zhang </a:t>
            </a:r>
            <a:r>
              <a:rPr lang="en-US" sz="3200" b="1" dirty="0" err="1">
                <a:solidFill>
                  <a:srgbClr val="7264B5"/>
                </a:solidFill>
                <a:latin typeface="Century Gothic" panose="020B0502020202020204" pitchFamily="34" charset="0"/>
              </a:rPr>
              <a:t>Chunlei</a:t>
            </a:r>
            <a:endParaRPr lang="en-US" sz="3200" b="1" dirty="0">
              <a:solidFill>
                <a:srgbClr val="7264B5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China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Tried in 2022 - verdict and sentence not known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5011E-C2E3-AE49-8E81-BF74A79FDDB2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Week 5 – Lent Prayer Project</a:t>
            </a:r>
          </a:p>
          <a:p>
            <a:endParaRPr lang="en-US" dirty="0"/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38E4D28A-8CB6-674E-B1A2-0D5CF2F4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9" y="5525466"/>
            <a:ext cx="2259723" cy="749923"/>
          </a:xfrm>
          <a:prstGeom prst="rect">
            <a:avLst/>
          </a:prstGeom>
        </p:spPr>
      </p:pic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893B7C24-D239-3A1C-4432-D3882983A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5" r="22105" b="19840"/>
          <a:stretch/>
        </p:blipFill>
        <p:spPr>
          <a:xfrm>
            <a:off x="1374081" y="2103454"/>
            <a:ext cx="2309438" cy="2996639"/>
          </a:xfrm>
          <a:prstGeom prst="rect">
            <a:avLst/>
          </a:prstGeom>
          <a:ln w="57150">
            <a:solidFill>
              <a:srgbClr val="7264B5"/>
            </a:solidFill>
          </a:ln>
        </p:spPr>
      </p:pic>
    </p:spTree>
    <p:extLst>
      <p:ext uri="{BB962C8B-B14F-4D97-AF65-F5344CB8AC3E}">
        <p14:creationId xmlns:p14="http://schemas.microsoft.com/office/powerpoint/2010/main" val="247651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6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7E7F-D562-4E42-8C81-2E438CCCD4FE}"/>
              </a:ext>
            </a:extLst>
          </p:cNvPr>
          <p:cNvSpPr txBox="1"/>
          <p:nvPr/>
        </p:nvSpPr>
        <p:spPr>
          <a:xfrm>
            <a:off x="3752193" y="2176216"/>
            <a:ext cx="46732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Ashfaq Masih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Pakistan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Sentenced to death 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in 2022 – awaiting appeal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5011E-C2E3-AE49-8E81-BF74A79FDDB2}"/>
              </a:ext>
            </a:extLst>
          </p:cNvPr>
          <p:cNvSpPr txBox="1"/>
          <p:nvPr/>
        </p:nvSpPr>
        <p:spPr>
          <a:xfrm>
            <a:off x="546538" y="765959"/>
            <a:ext cx="8088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264B5"/>
                </a:solidFill>
                <a:latin typeface="Century Gothic" panose="020B0502020202020204" pitchFamily="34" charset="0"/>
              </a:rPr>
              <a:t>Week 6 – Lent Prayer Project</a:t>
            </a:r>
          </a:p>
          <a:p>
            <a:endParaRPr lang="en-US" dirty="0"/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38E4D28A-8CB6-674E-B1A2-0D5CF2F4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9" y="5525466"/>
            <a:ext cx="2259723" cy="749923"/>
          </a:xfrm>
          <a:prstGeom prst="rect">
            <a:avLst/>
          </a:prstGeom>
        </p:spPr>
      </p:pic>
      <p:pic>
        <p:nvPicPr>
          <p:cNvPr id="4" name="Picture 3" descr="A person in a white shirt&#10;&#10;Description automatically generated">
            <a:extLst>
              <a:ext uri="{FF2B5EF4-FFF2-40B4-BE49-F238E27FC236}">
                <a16:creationId xmlns:a16="http://schemas.microsoft.com/office/drawing/2014/main" id="{D42C6F52-1B11-6EBB-6CDB-D25EF8E4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2" r="14023"/>
          <a:stretch/>
        </p:blipFill>
        <p:spPr>
          <a:xfrm>
            <a:off x="1122158" y="2300432"/>
            <a:ext cx="2054416" cy="2799661"/>
          </a:xfrm>
          <a:prstGeom prst="rect">
            <a:avLst/>
          </a:prstGeom>
          <a:ln w="57150">
            <a:solidFill>
              <a:srgbClr val="7264B5"/>
            </a:solidFill>
          </a:ln>
        </p:spPr>
      </p:pic>
    </p:spTree>
    <p:extLst>
      <p:ext uri="{BB962C8B-B14F-4D97-AF65-F5344CB8AC3E}">
        <p14:creationId xmlns:p14="http://schemas.microsoft.com/office/powerpoint/2010/main" val="101259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6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6D158-4D25-1245-8468-376ECC80D625}"/>
              </a:ext>
            </a:extLst>
          </p:cNvPr>
          <p:cNvSpPr/>
          <p:nvPr/>
        </p:nvSpPr>
        <p:spPr>
          <a:xfrm>
            <a:off x="546538" y="512379"/>
            <a:ext cx="8088066" cy="583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gazine cover with a group of people&#10;&#10;Description automatically generated">
            <a:extLst>
              <a:ext uri="{FF2B5EF4-FFF2-40B4-BE49-F238E27FC236}">
                <a16:creationId xmlns:a16="http://schemas.microsoft.com/office/drawing/2014/main" id="{2D533C8E-CA2E-BDC9-6828-884B1930F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0000">
            <a:off x="2931595" y="1082565"/>
            <a:ext cx="3280809" cy="4692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3907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97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Turner</dc:creator>
  <cp:lastModifiedBy>David Turner</cp:lastModifiedBy>
  <cp:revision>22</cp:revision>
  <dcterms:created xsi:type="dcterms:W3CDTF">2022-02-25T10:37:27Z</dcterms:created>
  <dcterms:modified xsi:type="dcterms:W3CDTF">2024-02-09T17:06:14Z</dcterms:modified>
</cp:coreProperties>
</file>